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91" autoAdjust="0"/>
    <p:restoredTop sz="94668" autoAdjust="0"/>
  </p:normalViewPr>
  <p:slideViewPr>
    <p:cSldViewPr>
      <p:cViewPr varScale="1">
        <p:scale>
          <a:sx n="100" d="100"/>
          <a:sy n="100" d="100"/>
        </p:scale>
        <p:origin x="288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584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55ECCDC-35B7-44E9-B315-6D36A976A6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B4E58D-4543-4170-BA7F-0F06F01C34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0EE9EDE-3C26-48AE-88B5-03AACADEFCA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041E3AE-4328-49FE-886A-8F39483D4CE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F531F06-F8D1-4DB9-9A30-4007EAB29E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6A53CD9-1F82-4BBC-B84F-48A4CE07D9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4942A22-6C5C-4AE2-AC53-EEEED638713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1199E9-C165-4F6B-B051-F1092CBD2F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52005F-47B9-45DC-8860-8382C6A0C6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0E6A0D-B5F2-481E-98C5-303EB36A08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AF4C8-C15C-457C-97D4-CE86DF5DDFA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0729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F0A2C1-B758-4BCE-BAEF-C6B29CDAB7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D30F32-20AF-42F6-BD66-AC8ADAAC3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B4671C-4C47-4F0B-B93C-3C7E12A4B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61F0C-793D-44F4-A43D-95C11F90ADA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938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B110E7-EF83-44EB-95C9-2EB1A13DD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1FCE25-D942-40B6-A35B-DEEBF7442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F0E3E3-B926-434B-8EDA-34159E5C16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AECE3-59D7-4AC5-ABF9-2310A87F65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085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0161C9-9043-4B2C-98BB-858CC71F6E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314F1C-406B-4741-9C33-0147EDE39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3F1B76-2ECA-480E-B6CD-D59464E3B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95F6A-F352-4D28-BD0E-57F2E6F85FF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685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EA380D-DB9A-4CC5-BAA6-EA90DA4A06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FCD677-386A-4A8A-A336-797A5CFDA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CE23D7-FD6D-4712-9849-2FB5991C6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A11F0-2835-466B-ADB6-E4592D5F847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0364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4591BE-3139-4401-8800-C25ADBA3C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F0010B-93FE-445A-A99E-D30501EB67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E9E939-8A5C-4BCC-B0FB-FA4D5301DB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D214B-D4B0-494D-935D-D2185CA82DE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9461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32505F-06D9-4865-9651-10C360BBC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A728ECC-9008-43AB-96B7-00B1F7085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9D5E2D-33C7-4E99-91D9-4DF07AFEE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600C0-6682-447D-847A-FC0437F564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352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71501D-63BF-4BBE-962D-51A3FAB108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B5C20E-BF84-43A0-9DE0-574620CE8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F68176-BC47-4E41-A060-330E790AF4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C6993-467F-4EAC-88D4-779E52D6AF0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418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F7B344-5311-4221-9E5A-CCEC1A8CE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BB0CC85-13B6-44A1-8EA2-4C968F9A9D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E84E8-435C-47E4-A105-1587FEDA1B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EBB5C-4C2F-4CA6-A077-2E1BFB661F9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7748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162B44-35B7-4EC7-80E6-5DE9510B90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3138E7-C09E-4D41-A109-940096B1FF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51EF77-2C8C-4BD1-8A64-F1BF242F95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60A37-7076-404C-B8CE-05ED2C4B669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3135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F6FB76-51DC-4907-882C-72E073CB3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BB5AF9-8F20-4C8B-BBE5-3A44F1A55B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D1D71-88F0-41CC-BB79-8FC2E98D7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8431B-3688-4EEB-806B-5CF2ACD0020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3165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2A4AE63-5A81-4C69-87FE-A731C49AD7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0D9A5F5-7006-4529-A440-DB1B430159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7CC9CB-0F17-4585-A3CC-6CF4A44761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952031C-9AF4-400B-8D77-12959D7F2B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6AF4461-C890-4CC3-B346-AF8173E2B4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6E1EC26-B5B6-4D0C-8CD9-5D3837BF227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2">
            <a:extLst>
              <a:ext uri="{FF2B5EF4-FFF2-40B4-BE49-F238E27FC236}">
                <a16:creationId xmlns:a16="http://schemas.microsoft.com/office/drawing/2014/main" id="{845E8557-3B8C-4039-9E8E-A651FAA6C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638" y="1916113"/>
            <a:ext cx="45448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3600" b="1" dirty="0">
                <a:solidFill>
                  <a:srgbClr val="000099"/>
                </a:solidFill>
                <a:latin typeface="Arial" panose="020B0604020202020204" pitchFamily="34" charset="0"/>
              </a:rPr>
              <a:t>Ich mache alles neu</a:t>
            </a:r>
          </a:p>
        </p:txBody>
      </p:sp>
      <p:sp>
        <p:nvSpPr>
          <p:cNvPr id="3075" name="Text Box 13">
            <a:extLst>
              <a:ext uri="{FF2B5EF4-FFF2-40B4-BE49-F238E27FC236}">
                <a16:creationId xmlns:a16="http://schemas.microsoft.com/office/drawing/2014/main" id="{05AD90A3-2A61-4F66-B1E9-419FAABE5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554" y="2816225"/>
            <a:ext cx="531703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solidFill>
                  <a:srgbClr val="000099"/>
                </a:solidFill>
                <a:latin typeface="Arial" panose="020B0604020202020204" pitchFamily="34" charset="0"/>
              </a:rPr>
              <a:t>Text und Musik: Gottfried Heinzmann,</a:t>
            </a:r>
            <a:br>
              <a:rPr lang="de-DE" altLang="de-DE" sz="2400" dirty="0">
                <a:solidFill>
                  <a:srgbClr val="000099"/>
                </a:solidFill>
                <a:latin typeface="Arial" panose="020B0604020202020204" pitchFamily="34" charset="0"/>
              </a:rPr>
            </a:br>
            <a:r>
              <a:rPr lang="de-DE" altLang="de-DE" sz="2400" dirty="0">
                <a:solidFill>
                  <a:srgbClr val="000099"/>
                </a:solidFill>
                <a:latin typeface="Arial" panose="020B0604020202020204" pitchFamily="34" charset="0"/>
              </a:rPr>
              <a:t>Hans-Joachim </a:t>
            </a:r>
            <a:r>
              <a:rPr lang="de-DE" altLang="de-DE" sz="2400" dirty="0" err="1">
                <a:solidFill>
                  <a:srgbClr val="000099"/>
                </a:solidFill>
                <a:latin typeface="Arial" panose="020B0604020202020204" pitchFamily="34" charset="0"/>
              </a:rPr>
              <a:t>Eißler</a:t>
            </a:r>
            <a:endParaRPr lang="de-DE" altLang="de-DE" sz="2400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919F7736-5018-4837-949C-203CBB883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234" y="6573064"/>
            <a:ext cx="354776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de-DE" altLang="de-DE" sz="1200" dirty="0">
                <a:solidFill>
                  <a:srgbClr val="000099"/>
                </a:solidFill>
                <a:latin typeface="Arial" panose="020B0604020202020204" pitchFamily="34" charset="0"/>
              </a:rPr>
              <a:t>© Praxisverlag </a:t>
            </a:r>
            <a:r>
              <a:rPr lang="de-DE" altLang="de-DE" sz="1200" dirty="0" err="1">
                <a:solidFill>
                  <a:srgbClr val="000099"/>
                </a:solidFill>
                <a:latin typeface="Arial" panose="020B0604020202020204" pitchFamily="34" charset="0"/>
              </a:rPr>
              <a:t>buch+musik</a:t>
            </a:r>
            <a:r>
              <a:rPr lang="de-DE" altLang="de-DE" sz="1200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200" dirty="0" err="1">
                <a:solidFill>
                  <a:srgbClr val="000099"/>
                </a:solidFill>
                <a:latin typeface="Arial" panose="020B0604020202020204" pitchFamily="34" charset="0"/>
              </a:rPr>
              <a:t>bm</a:t>
            </a:r>
            <a:r>
              <a:rPr lang="de-DE" altLang="de-DE" sz="1200" dirty="0">
                <a:solidFill>
                  <a:srgbClr val="000099"/>
                </a:solidFill>
                <a:latin typeface="Arial" panose="020B0604020202020204" pitchFamily="34" charset="0"/>
              </a:rPr>
              <a:t> gGmbH, Stuttgart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1BC6029C-2043-F06F-06B3-05A9EF9B6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1111275"/>
            <a:ext cx="8623300" cy="463544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71C41-B221-0B05-8FF2-085EFF0A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21E6D8DD-0734-25C9-FA90-D7F9ED9CF6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1074092"/>
            <a:ext cx="8623300" cy="4709815"/>
          </a:xfrm>
        </p:spPr>
      </p:pic>
    </p:spTree>
    <p:extLst>
      <p:ext uri="{BB962C8B-B14F-4D97-AF65-F5344CB8AC3E}">
        <p14:creationId xmlns:p14="http://schemas.microsoft.com/office/powerpoint/2010/main" val="170040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B3FE5-ABB4-E536-D049-FE71E9C20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8B82DE09-BF7B-0555-5CE2-2A63D00643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507055"/>
            <a:ext cx="8623300" cy="5843889"/>
          </a:xfrm>
        </p:spPr>
      </p:pic>
    </p:spTree>
    <p:extLst>
      <p:ext uri="{BB962C8B-B14F-4D97-AF65-F5344CB8AC3E}">
        <p14:creationId xmlns:p14="http://schemas.microsoft.com/office/powerpoint/2010/main" val="153282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E2C7F-BB3D-C7A8-E570-BED16FE91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49761C5B-B6DA-E83A-F890-5F18CA2EF5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1074092"/>
            <a:ext cx="8623300" cy="4709815"/>
          </a:xfrm>
        </p:spPr>
      </p:pic>
    </p:spTree>
    <p:extLst>
      <p:ext uri="{BB962C8B-B14F-4D97-AF65-F5344CB8AC3E}">
        <p14:creationId xmlns:p14="http://schemas.microsoft.com/office/powerpoint/2010/main" val="2141648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A0346-7569-0F18-0CC5-9D3477F51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5DBE0CE4-EBB9-1A53-2253-9F0C8DE70F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1074092"/>
            <a:ext cx="8623300" cy="4709815"/>
          </a:xfrm>
        </p:spPr>
      </p:pic>
    </p:spTree>
    <p:extLst>
      <p:ext uri="{BB962C8B-B14F-4D97-AF65-F5344CB8AC3E}">
        <p14:creationId xmlns:p14="http://schemas.microsoft.com/office/powerpoint/2010/main" val="216592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E5C6A-5D36-FA5D-91BE-09FB652E2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9D040667-012C-B52B-1FD2-F5A18CA44D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" y="505506"/>
            <a:ext cx="8623300" cy="5846987"/>
          </a:xfrm>
        </p:spPr>
      </p:pic>
    </p:spTree>
    <p:extLst>
      <p:ext uri="{BB962C8B-B14F-4D97-AF65-F5344CB8AC3E}">
        <p14:creationId xmlns:p14="http://schemas.microsoft.com/office/powerpoint/2010/main" val="340353452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00000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AAA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Bildschirmpräsentation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EDV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Dietrich</dc:creator>
  <cp:lastModifiedBy>Dietrich Nowottny</cp:lastModifiedBy>
  <cp:revision>17</cp:revision>
  <dcterms:created xsi:type="dcterms:W3CDTF">2011-03-18T18:06:09Z</dcterms:created>
  <dcterms:modified xsi:type="dcterms:W3CDTF">2025-12-29T11:17:18Z</dcterms:modified>
</cp:coreProperties>
</file>